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МНОГОКВАРТИРНОМ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Отойдите </a:t>
            </a:r>
            <a:r>
              <a:rPr lang="ru-RU" sz="2200" b="1" strike="noStrike" spc="-1" dirty="0">
                <a:latin typeface="Arial"/>
                <a:ea typeface="DejaVu Sans"/>
              </a:rPr>
              <a:t>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прекращения </a:t>
            </a:r>
            <a:r>
              <a:rPr lang="ru-RU" sz="2200" b="1" strike="noStrike" spc="-1" dirty="0">
                <a:latin typeface="Arial"/>
                <a:ea typeface="DejaVu Sans"/>
              </a:rPr>
              <a:t>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скорее </a:t>
            </a:r>
            <a:r>
              <a:rPr lang="ru-RU" sz="2200" b="1" strike="noStrike" spc="-1" dirty="0">
                <a:latin typeface="Arial"/>
                <a:ea typeface="DejaVu Sans"/>
              </a:rPr>
              <a:t>покиньте квартиру по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latin typeface="Arial"/>
                <a:ea typeface="DejaVu Sans"/>
              </a:rPr>
              <a:t>Выезжайте на </a:t>
            </a:r>
            <a:r>
              <a:rPr lang="ru-RU" sz="2800" b="1" strike="noStrike" spc="-1" dirty="0">
                <a:latin typeface="Arial"/>
                <a:ea typeface="DejaVu Sans"/>
              </a:rPr>
              <a:t>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(указать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Следуйте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в ближайшее защитное </a:t>
            </a: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288</Words>
  <Application>Microsoft Office PowerPoint</Application>
  <PresentationFormat>Широкоэкранный</PresentationFormat>
  <Paragraphs>106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Windows User</cp:lastModifiedBy>
  <cp:revision>36</cp:revision>
  <cp:lastPrinted>2024-12-02T05:18:21Z</cp:lastPrinted>
  <dcterms:created xsi:type="dcterms:W3CDTF">2024-11-13T07:28:09Z</dcterms:created>
  <dcterms:modified xsi:type="dcterms:W3CDTF">2024-12-18T04:28:41Z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